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3" r:id="rId6"/>
    <p:sldId id="262" r:id="rId7"/>
    <p:sldId id="264" r:id="rId8"/>
    <p:sldId id="269" r:id="rId9"/>
    <p:sldId id="265" r:id="rId10"/>
    <p:sldId id="267" r:id="rId11"/>
    <p:sldId id="268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F0D386-67CF-4154-8A92-A9C193E058E3}" v="7" dt="2024-09-30T08:12:55.0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Nienhuis" userId="2c6c04f1-77c7-44b5-a463-93386779ab63" providerId="ADAL" clId="{A7F0D386-67CF-4154-8A92-A9C193E058E3}"/>
    <pc:docChg chg="undo custSel addSld delSld modSld">
      <pc:chgData name="Ben Nienhuis" userId="2c6c04f1-77c7-44b5-a463-93386779ab63" providerId="ADAL" clId="{A7F0D386-67CF-4154-8A92-A9C193E058E3}" dt="2024-09-30T08:13:04.169" v="262" actId="20577"/>
      <pc:docMkLst>
        <pc:docMk/>
      </pc:docMkLst>
      <pc:sldChg chg="modSp mod">
        <pc:chgData name="Ben Nienhuis" userId="2c6c04f1-77c7-44b5-a463-93386779ab63" providerId="ADAL" clId="{A7F0D386-67CF-4154-8A92-A9C193E058E3}" dt="2024-09-30T08:02:34.622" v="37" actId="13926"/>
        <pc:sldMkLst>
          <pc:docMk/>
          <pc:sldMk cId="3911661695" sldId="262"/>
        </pc:sldMkLst>
        <pc:spChg chg="mod">
          <ac:chgData name="Ben Nienhuis" userId="2c6c04f1-77c7-44b5-a463-93386779ab63" providerId="ADAL" clId="{A7F0D386-67CF-4154-8A92-A9C193E058E3}" dt="2024-09-30T08:02:34.622" v="37" actId="13926"/>
          <ac:spMkLst>
            <pc:docMk/>
            <pc:sldMk cId="3911661695" sldId="262"/>
            <ac:spMk id="7" creationId="{62AC4B9C-9E90-4736-B8FD-44800C79CB11}"/>
          </ac:spMkLst>
        </pc:spChg>
      </pc:sldChg>
      <pc:sldChg chg="modSp">
        <pc:chgData name="Ben Nienhuis" userId="2c6c04f1-77c7-44b5-a463-93386779ab63" providerId="ADAL" clId="{A7F0D386-67CF-4154-8A92-A9C193E058E3}" dt="2024-09-30T08:02:18.089" v="35" actId="20577"/>
        <pc:sldMkLst>
          <pc:docMk/>
          <pc:sldMk cId="1268418302" sldId="263"/>
        </pc:sldMkLst>
        <pc:spChg chg="mod">
          <ac:chgData name="Ben Nienhuis" userId="2c6c04f1-77c7-44b5-a463-93386779ab63" providerId="ADAL" clId="{A7F0D386-67CF-4154-8A92-A9C193E058E3}" dt="2024-09-30T08:02:18.089" v="35" actId="20577"/>
          <ac:spMkLst>
            <pc:docMk/>
            <pc:sldMk cId="1268418302" sldId="263"/>
            <ac:spMk id="7" creationId="{62AC4B9C-9E90-4736-B8FD-44800C79CB11}"/>
          </ac:spMkLst>
        </pc:spChg>
      </pc:sldChg>
      <pc:sldChg chg="addSp delSp modSp mod delAnim modAnim">
        <pc:chgData name="Ben Nienhuis" userId="2c6c04f1-77c7-44b5-a463-93386779ab63" providerId="ADAL" clId="{A7F0D386-67CF-4154-8A92-A9C193E058E3}" dt="2024-09-30T08:13:04.169" v="262" actId="20577"/>
        <pc:sldMkLst>
          <pc:docMk/>
          <pc:sldMk cId="3693589156" sldId="264"/>
        </pc:sldMkLst>
        <pc:spChg chg="mod">
          <ac:chgData name="Ben Nienhuis" userId="2c6c04f1-77c7-44b5-a463-93386779ab63" providerId="ADAL" clId="{A7F0D386-67CF-4154-8A92-A9C193E058E3}" dt="2024-09-30T08:13:04.169" v="262" actId="20577"/>
          <ac:spMkLst>
            <pc:docMk/>
            <pc:sldMk cId="3693589156" sldId="264"/>
            <ac:spMk id="7" creationId="{62AC4B9C-9E90-4736-B8FD-44800C79CB11}"/>
          </ac:spMkLst>
        </pc:spChg>
        <pc:picChg chg="add del mod">
          <ac:chgData name="Ben Nienhuis" userId="2c6c04f1-77c7-44b5-a463-93386779ab63" providerId="ADAL" clId="{A7F0D386-67CF-4154-8A92-A9C193E058E3}" dt="2024-09-30T08:12:42.056" v="258" actId="478"/>
          <ac:picMkLst>
            <pc:docMk/>
            <pc:sldMk cId="3693589156" sldId="264"/>
            <ac:picMk id="2" creationId="{204DB44A-369F-24CF-36D4-3ABD016324AB}"/>
          </ac:picMkLst>
        </pc:picChg>
        <pc:picChg chg="add mod">
          <ac:chgData name="Ben Nienhuis" userId="2c6c04f1-77c7-44b5-a463-93386779ab63" providerId="ADAL" clId="{A7F0D386-67CF-4154-8A92-A9C193E058E3}" dt="2024-09-30T08:13:01.429" v="261" actId="1076"/>
          <ac:picMkLst>
            <pc:docMk/>
            <pc:sldMk cId="3693589156" sldId="264"/>
            <ac:picMk id="3" creationId="{971BF4A8-A739-57A2-8B27-98C095F5A38B}"/>
          </ac:picMkLst>
        </pc:picChg>
        <pc:picChg chg="del">
          <ac:chgData name="Ben Nienhuis" userId="2c6c04f1-77c7-44b5-a463-93386779ab63" providerId="ADAL" clId="{A7F0D386-67CF-4154-8A92-A9C193E058E3}" dt="2024-09-30T08:02:03.761" v="33" actId="478"/>
          <ac:picMkLst>
            <pc:docMk/>
            <pc:sldMk cId="3693589156" sldId="264"/>
            <ac:picMk id="6" creationId="{2F3B7A56-0E29-F9F4-54CC-56E29B49DA66}"/>
          </ac:picMkLst>
        </pc:picChg>
      </pc:sldChg>
      <pc:sldChg chg="addSp delSp modSp mod">
        <pc:chgData name="Ben Nienhuis" userId="2c6c04f1-77c7-44b5-a463-93386779ab63" providerId="ADAL" clId="{A7F0D386-67CF-4154-8A92-A9C193E058E3}" dt="2024-09-30T08:06:02.757" v="154" actId="14100"/>
        <pc:sldMkLst>
          <pc:docMk/>
          <pc:sldMk cId="2515970830" sldId="265"/>
        </pc:sldMkLst>
        <pc:spChg chg="mod">
          <ac:chgData name="Ben Nienhuis" userId="2c6c04f1-77c7-44b5-a463-93386779ab63" providerId="ADAL" clId="{A7F0D386-67CF-4154-8A92-A9C193E058E3}" dt="2024-09-30T08:03:39.439" v="131" actId="6549"/>
          <ac:spMkLst>
            <pc:docMk/>
            <pc:sldMk cId="2515970830" sldId="265"/>
            <ac:spMk id="7" creationId="{62AC4B9C-9E90-4736-B8FD-44800C79CB11}"/>
          </ac:spMkLst>
        </pc:spChg>
        <pc:picChg chg="add del mod">
          <ac:chgData name="Ben Nienhuis" userId="2c6c04f1-77c7-44b5-a463-93386779ab63" providerId="ADAL" clId="{A7F0D386-67CF-4154-8A92-A9C193E058E3}" dt="2024-09-30T08:05:06.224" v="142" actId="478"/>
          <ac:picMkLst>
            <pc:docMk/>
            <pc:sldMk cId="2515970830" sldId="265"/>
            <ac:picMk id="3" creationId="{7B4F95F5-ECCA-2EE5-03A2-C662B9F57347}"/>
          </ac:picMkLst>
        </pc:picChg>
        <pc:picChg chg="del">
          <ac:chgData name="Ben Nienhuis" userId="2c6c04f1-77c7-44b5-a463-93386779ab63" providerId="ADAL" clId="{A7F0D386-67CF-4154-8A92-A9C193E058E3}" dt="2024-09-30T08:04:23.618" v="138" actId="478"/>
          <ac:picMkLst>
            <pc:docMk/>
            <pc:sldMk cId="2515970830" sldId="265"/>
            <ac:picMk id="4" creationId="{B72C033F-8382-12DD-A736-F3C05641E02A}"/>
          </ac:picMkLst>
        </pc:picChg>
        <pc:picChg chg="add mod">
          <ac:chgData name="Ben Nienhuis" userId="2c6c04f1-77c7-44b5-a463-93386779ab63" providerId="ADAL" clId="{A7F0D386-67CF-4154-8A92-A9C193E058E3}" dt="2024-09-30T08:05:15.997" v="145" actId="1076"/>
          <ac:picMkLst>
            <pc:docMk/>
            <pc:sldMk cId="2515970830" sldId="265"/>
            <ac:picMk id="8" creationId="{2423527F-A33A-AA89-CF78-C695184E0885}"/>
          </ac:picMkLst>
        </pc:picChg>
        <pc:picChg chg="add del mod">
          <ac:chgData name="Ben Nienhuis" userId="2c6c04f1-77c7-44b5-a463-93386779ab63" providerId="ADAL" clId="{A7F0D386-67CF-4154-8A92-A9C193E058E3}" dt="2024-09-30T08:05:46.267" v="150" actId="478"/>
          <ac:picMkLst>
            <pc:docMk/>
            <pc:sldMk cId="2515970830" sldId="265"/>
            <ac:picMk id="10" creationId="{C38AA30B-DFE2-3B63-CA48-D760CDEF3F3F}"/>
          </ac:picMkLst>
        </pc:picChg>
        <pc:picChg chg="add mod">
          <ac:chgData name="Ben Nienhuis" userId="2c6c04f1-77c7-44b5-a463-93386779ab63" providerId="ADAL" clId="{A7F0D386-67CF-4154-8A92-A9C193E058E3}" dt="2024-09-30T08:06:02.757" v="154" actId="14100"/>
          <ac:picMkLst>
            <pc:docMk/>
            <pc:sldMk cId="2515970830" sldId="265"/>
            <ac:picMk id="12" creationId="{83078251-6791-2DCB-B11B-EC457DD8C3D2}"/>
          </ac:picMkLst>
        </pc:picChg>
      </pc:sldChg>
      <pc:sldChg chg="del">
        <pc:chgData name="Ben Nienhuis" userId="2c6c04f1-77c7-44b5-a463-93386779ab63" providerId="ADAL" clId="{A7F0D386-67CF-4154-8A92-A9C193E058E3}" dt="2024-09-30T08:02:53.839" v="40" actId="47"/>
        <pc:sldMkLst>
          <pc:docMk/>
          <pc:sldMk cId="294377592" sldId="266"/>
        </pc:sldMkLst>
      </pc:sldChg>
      <pc:sldChg chg="modSp mod">
        <pc:chgData name="Ben Nienhuis" userId="2c6c04f1-77c7-44b5-a463-93386779ab63" providerId="ADAL" clId="{A7F0D386-67CF-4154-8A92-A9C193E058E3}" dt="2024-09-30T08:04:09.866" v="134" actId="6549"/>
        <pc:sldMkLst>
          <pc:docMk/>
          <pc:sldMk cId="3629885549" sldId="267"/>
        </pc:sldMkLst>
        <pc:spChg chg="mod">
          <ac:chgData name="Ben Nienhuis" userId="2c6c04f1-77c7-44b5-a463-93386779ab63" providerId="ADAL" clId="{A7F0D386-67CF-4154-8A92-A9C193E058E3}" dt="2024-09-30T08:04:09.866" v="134" actId="6549"/>
          <ac:spMkLst>
            <pc:docMk/>
            <pc:sldMk cId="3629885549" sldId="267"/>
            <ac:spMk id="7" creationId="{62AC4B9C-9E90-4736-B8FD-44800C79CB11}"/>
          </ac:spMkLst>
        </pc:spChg>
      </pc:sldChg>
      <pc:sldChg chg="modSp mod">
        <pc:chgData name="Ben Nienhuis" userId="2c6c04f1-77c7-44b5-a463-93386779ab63" providerId="ADAL" clId="{A7F0D386-67CF-4154-8A92-A9C193E058E3}" dt="2024-09-30T08:04:20.174" v="137" actId="20577"/>
        <pc:sldMkLst>
          <pc:docMk/>
          <pc:sldMk cId="3200669228" sldId="268"/>
        </pc:sldMkLst>
        <pc:spChg chg="mod">
          <ac:chgData name="Ben Nienhuis" userId="2c6c04f1-77c7-44b5-a463-93386779ab63" providerId="ADAL" clId="{A7F0D386-67CF-4154-8A92-A9C193E058E3}" dt="2024-09-30T08:04:20.174" v="137" actId="20577"/>
          <ac:spMkLst>
            <pc:docMk/>
            <pc:sldMk cId="3200669228" sldId="268"/>
            <ac:spMk id="7" creationId="{62AC4B9C-9E90-4736-B8FD-44800C79CB11}"/>
          </ac:spMkLst>
        </pc:spChg>
      </pc:sldChg>
      <pc:sldChg chg="add del">
        <pc:chgData name="Ben Nienhuis" userId="2c6c04f1-77c7-44b5-a463-93386779ab63" providerId="ADAL" clId="{A7F0D386-67CF-4154-8A92-A9C193E058E3}" dt="2024-09-30T08:12:05.781" v="226" actId="2890"/>
        <pc:sldMkLst>
          <pc:docMk/>
          <pc:sldMk cId="997558435" sldId="269"/>
        </pc:sldMkLst>
      </pc:sldChg>
      <pc:sldChg chg="modSp add mod">
        <pc:chgData name="Ben Nienhuis" userId="2c6c04f1-77c7-44b5-a463-93386779ab63" providerId="ADAL" clId="{A7F0D386-67CF-4154-8A92-A9C193E058E3}" dt="2024-09-30T08:12:26.007" v="239" actId="20577"/>
        <pc:sldMkLst>
          <pc:docMk/>
          <pc:sldMk cId="3310616920" sldId="269"/>
        </pc:sldMkLst>
        <pc:spChg chg="mod">
          <ac:chgData name="Ben Nienhuis" userId="2c6c04f1-77c7-44b5-a463-93386779ab63" providerId="ADAL" clId="{A7F0D386-67CF-4154-8A92-A9C193E058E3}" dt="2024-09-30T08:12:26.007" v="239" actId="20577"/>
          <ac:spMkLst>
            <pc:docMk/>
            <pc:sldMk cId="3310616920" sldId="269"/>
            <ac:spMk id="7" creationId="{62AC4B9C-9E90-4736-B8FD-44800C79CB1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145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1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97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256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0" r:id="rId4"/>
    <p:sldLayoutId id="2147483653" r:id="rId5"/>
    <p:sldLayoutId id="2147483657" r:id="rId6"/>
    <p:sldLayoutId id="2147483654" r:id="rId7"/>
    <p:sldLayoutId id="2147483655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W5W_gHGuCU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ybxaYhRpIA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3CA9C68D-339E-405E-BFE1-A03E9EFE361E}"/>
              </a:ext>
            </a:extLst>
          </p:cNvPr>
          <p:cNvSpPr txBox="1"/>
          <p:nvPr/>
        </p:nvSpPr>
        <p:spPr>
          <a:xfrm>
            <a:off x="1773382" y="845128"/>
            <a:ext cx="81187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>
                <a:solidFill>
                  <a:schemeClr val="accent5">
                    <a:lumMod val="75000"/>
                  </a:schemeClr>
                </a:solidFill>
              </a:rPr>
              <a:t>Verdieping Plantkunde</a:t>
            </a:r>
          </a:p>
          <a:p>
            <a:pPr algn="ctr"/>
            <a:r>
              <a:rPr lang="nl-NL" sz="3600" dirty="0">
                <a:solidFill>
                  <a:schemeClr val="accent5">
                    <a:lumMod val="75000"/>
                  </a:schemeClr>
                </a:solidFill>
              </a:rPr>
              <a:t>Toegepaste biologie en scheikunde van Teelt en Handel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4030182-0F01-45E3-A08F-FB63C5A1D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527" y="4113073"/>
            <a:ext cx="1814945" cy="1814945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1103858-8CD9-499C-8B50-6703A03A71EE}"/>
              </a:ext>
            </a:extLst>
          </p:cNvPr>
          <p:cNvSpPr txBox="1"/>
          <p:nvPr/>
        </p:nvSpPr>
        <p:spPr>
          <a:xfrm>
            <a:off x="7800109" y="5126182"/>
            <a:ext cx="3020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Blok 1 Les 1</a:t>
            </a:r>
          </a:p>
        </p:txBody>
      </p:sp>
    </p:spTree>
    <p:extLst>
      <p:ext uri="{BB962C8B-B14F-4D97-AF65-F5344CB8AC3E}">
        <p14:creationId xmlns:p14="http://schemas.microsoft.com/office/powerpoint/2010/main" val="3324606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804602CE-1366-4CD5-A24B-D9A1F80D14D0}"/>
              </a:ext>
            </a:extLst>
          </p:cNvPr>
          <p:cNvSpPr txBox="1"/>
          <p:nvPr/>
        </p:nvSpPr>
        <p:spPr>
          <a:xfrm>
            <a:off x="581891" y="471055"/>
            <a:ext cx="9282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chemeClr val="accent5">
                    <a:lumMod val="75000"/>
                  </a:schemeClr>
                </a:solidFill>
              </a:rPr>
              <a:t>VERDIEPING PLANTKUNDE</a:t>
            </a:r>
            <a:endParaRPr lang="nl-N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2AC4B9C-9E90-4736-B8FD-44800C79CB11}"/>
              </a:ext>
            </a:extLst>
          </p:cNvPr>
          <p:cNvSpPr txBox="1"/>
          <p:nvPr/>
        </p:nvSpPr>
        <p:spPr>
          <a:xfrm>
            <a:off x="678873" y="1233055"/>
            <a:ext cx="96427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Blok 1 Les 3                        INTRODUCTIE</a:t>
            </a:r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Uitleg jaarprogramma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highlight>
                  <a:srgbClr val="FFFF00"/>
                </a:highlight>
              </a:rPr>
              <a:t>Blok 1 Biologie basis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highlight>
                  <a:srgbClr val="FFFF00"/>
                </a:highlight>
              </a:rPr>
              <a:t>Opbouw van cellen, werking van plantenweefsel ,voortplanting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Blok 2 Scheikunde basis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Moleculen/Atomen/Periodieke systeem/Fases/Eenheden/Reacties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Blok 3 Plantenveredeling, hormonen en inhoudstoffen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Functie van hormonen in de plant, nuttige stoffen uit planten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Blok 4 en 5 De Biobased Economie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Plantaardige grondstoffen voor bouwmateriaal, gebruiksvoorwerp en energie leverancier</a:t>
            </a:r>
          </a:p>
        </p:txBody>
      </p:sp>
    </p:spTree>
    <p:extLst>
      <p:ext uri="{BB962C8B-B14F-4D97-AF65-F5344CB8AC3E}">
        <p14:creationId xmlns:p14="http://schemas.microsoft.com/office/powerpoint/2010/main" val="126841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804602CE-1366-4CD5-A24B-D9A1F80D14D0}"/>
              </a:ext>
            </a:extLst>
          </p:cNvPr>
          <p:cNvSpPr txBox="1"/>
          <p:nvPr/>
        </p:nvSpPr>
        <p:spPr>
          <a:xfrm>
            <a:off x="581891" y="471055"/>
            <a:ext cx="9282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chemeClr val="accent5">
                    <a:lumMod val="75000"/>
                  </a:schemeClr>
                </a:solidFill>
              </a:rPr>
              <a:t>VERDIEPING PLANTKUNDE</a:t>
            </a:r>
            <a:endParaRPr lang="nl-N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2AC4B9C-9E90-4736-B8FD-44800C79CB11}"/>
              </a:ext>
            </a:extLst>
          </p:cNvPr>
          <p:cNvSpPr txBox="1"/>
          <p:nvPr/>
        </p:nvSpPr>
        <p:spPr>
          <a:xfrm>
            <a:off x="678873" y="1233055"/>
            <a:ext cx="1080429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Blok 1 Les 1                     Practicum Biologie</a:t>
            </a:r>
          </a:p>
          <a:p>
            <a:endParaRPr lang="nl-NL" sz="2400" dirty="0"/>
          </a:p>
          <a:p>
            <a:r>
              <a:rPr lang="nl-NL" sz="2400" dirty="0"/>
              <a:t>Programma blok 1</a:t>
            </a:r>
          </a:p>
          <a:p>
            <a:r>
              <a:rPr lang="nl-NL" sz="2400" dirty="0"/>
              <a:t>11/09 Introductie</a:t>
            </a:r>
          </a:p>
          <a:p>
            <a:r>
              <a:rPr lang="nl-NL" sz="2400" dirty="0"/>
              <a:t>18/09 Cel</a:t>
            </a:r>
          </a:p>
          <a:p>
            <a:r>
              <a:rPr lang="nl-NL" sz="2400" dirty="0"/>
              <a:t>25/09 geen les</a:t>
            </a:r>
          </a:p>
          <a:p>
            <a:r>
              <a:rPr lang="nl-NL" sz="2400" dirty="0">
                <a:highlight>
                  <a:srgbClr val="FFFF00"/>
                </a:highlight>
              </a:rPr>
              <a:t>02/10 Wortel en celdeling</a:t>
            </a:r>
          </a:p>
          <a:p>
            <a:r>
              <a:rPr lang="nl-NL" sz="2400" dirty="0"/>
              <a:t>09/10 Vaten</a:t>
            </a:r>
          </a:p>
          <a:p>
            <a:r>
              <a:rPr lang="nl-NL" sz="2400" dirty="0"/>
              <a:t>16/10 Blad en huidmondjes</a:t>
            </a:r>
          </a:p>
          <a:p>
            <a:r>
              <a:rPr lang="nl-NL" sz="2400" dirty="0"/>
              <a:t>23/10 Afronding</a:t>
            </a:r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	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8D4271F-F357-43CA-799E-4E88470EF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2233612"/>
            <a:ext cx="5514976" cy="275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61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804602CE-1366-4CD5-A24B-D9A1F80D14D0}"/>
              </a:ext>
            </a:extLst>
          </p:cNvPr>
          <p:cNvSpPr txBox="1"/>
          <p:nvPr/>
        </p:nvSpPr>
        <p:spPr>
          <a:xfrm>
            <a:off x="581891" y="471055"/>
            <a:ext cx="9282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chemeClr val="accent5">
                    <a:lumMod val="75000"/>
                  </a:schemeClr>
                </a:solidFill>
              </a:rPr>
              <a:t>VERDIEPING PLANTKUNDE</a:t>
            </a:r>
            <a:endParaRPr lang="nl-N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2AC4B9C-9E90-4736-B8FD-44800C79CB11}"/>
              </a:ext>
            </a:extLst>
          </p:cNvPr>
          <p:cNvSpPr txBox="1"/>
          <p:nvPr/>
        </p:nvSpPr>
        <p:spPr>
          <a:xfrm>
            <a:off x="678873" y="1233055"/>
            <a:ext cx="108042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Blok 1 Les 3                     Practicum Biologie</a:t>
            </a:r>
          </a:p>
          <a:p>
            <a:r>
              <a:rPr lang="nl-NL" sz="2400" dirty="0"/>
              <a:t>Kijk eerst de het filmpje over wortelgroei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 </a:t>
            </a:r>
          </a:p>
          <a:p>
            <a:r>
              <a:rPr lang="nl-NL" sz="2400" dirty="0"/>
              <a:t>	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pic>
        <p:nvPicPr>
          <p:cNvPr id="3" name="Onlinemedia 2" title="Animation 10.2 The structure of the root">
            <a:hlinkClick r:id="" action="ppaction://media"/>
            <a:extLst>
              <a:ext uri="{FF2B5EF4-FFF2-40B4-BE49-F238E27FC236}">
                <a16:creationId xmlns:a16="http://schemas.microsoft.com/office/drawing/2014/main" id="{971BF4A8-A739-57A2-8B27-98C095F5A38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93366" y="2067267"/>
            <a:ext cx="5759570" cy="431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58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804602CE-1366-4CD5-A24B-D9A1F80D14D0}"/>
              </a:ext>
            </a:extLst>
          </p:cNvPr>
          <p:cNvSpPr txBox="1"/>
          <p:nvPr/>
        </p:nvSpPr>
        <p:spPr>
          <a:xfrm>
            <a:off x="581891" y="471055"/>
            <a:ext cx="9282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chemeClr val="accent5">
                    <a:lumMod val="75000"/>
                  </a:schemeClr>
                </a:solidFill>
              </a:rPr>
              <a:t>VERDIEPING PLANTKUNDE</a:t>
            </a:r>
            <a:endParaRPr lang="nl-N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2AC4B9C-9E90-4736-B8FD-44800C79CB11}"/>
              </a:ext>
            </a:extLst>
          </p:cNvPr>
          <p:cNvSpPr txBox="1"/>
          <p:nvPr/>
        </p:nvSpPr>
        <p:spPr>
          <a:xfrm>
            <a:off x="678873" y="1233055"/>
            <a:ext cx="108042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Blok 1 Les 3                     Practicum Biologie</a:t>
            </a:r>
          </a:p>
          <a:p>
            <a:r>
              <a:rPr lang="nl-NL" sz="2400" dirty="0"/>
              <a:t>Kijk nu het filmpje celdeling</a:t>
            </a:r>
          </a:p>
          <a:p>
            <a:endParaRPr lang="nl-NL" sz="2400" dirty="0"/>
          </a:p>
          <a:p>
            <a:r>
              <a:rPr lang="nl-NL" sz="2400" dirty="0"/>
              <a:t>.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 </a:t>
            </a:r>
          </a:p>
          <a:p>
            <a:r>
              <a:rPr lang="nl-NL" sz="2400" dirty="0"/>
              <a:t>	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pic>
        <p:nvPicPr>
          <p:cNvPr id="2" name="Onlinemedia 1" title="Mitosis Animation">
            <a:hlinkClick r:id="" action="ppaction://media"/>
            <a:extLst>
              <a:ext uri="{FF2B5EF4-FFF2-40B4-BE49-F238E27FC236}">
                <a16:creationId xmlns:a16="http://schemas.microsoft.com/office/drawing/2014/main" id="{204DB44A-369F-24CF-36D4-3ABD016324A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00330" y="2051127"/>
            <a:ext cx="8264106" cy="466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1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804602CE-1366-4CD5-A24B-D9A1F80D14D0}"/>
              </a:ext>
            </a:extLst>
          </p:cNvPr>
          <p:cNvSpPr txBox="1"/>
          <p:nvPr/>
        </p:nvSpPr>
        <p:spPr>
          <a:xfrm>
            <a:off x="581891" y="471055"/>
            <a:ext cx="9282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chemeClr val="accent5">
                    <a:lumMod val="75000"/>
                  </a:schemeClr>
                </a:solidFill>
              </a:rPr>
              <a:t>VERDIEPING PLANTKUNDE</a:t>
            </a:r>
            <a:endParaRPr lang="nl-N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2AC4B9C-9E90-4736-B8FD-44800C79CB11}"/>
              </a:ext>
            </a:extLst>
          </p:cNvPr>
          <p:cNvSpPr txBox="1"/>
          <p:nvPr/>
        </p:nvSpPr>
        <p:spPr>
          <a:xfrm>
            <a:off x="678873" y="1233055"/>
            <a:ext cx="108042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Blok 1 Les 3                     Practicum Biologie</a:t>
            </a:r>
          </a:p>
          <a:p>
            <a:endParaRPr lang="nl-NL" sz="2400" dirty="0"/>
          </a:p>
          <a:p>
            <a:r>
              <a:rPr lang="nl-NL" sz="2400" dirty="0"/>
              <a:t>Het tekenen van cellen</a:t>
            </a:r>
          </a:p>
          <a:p>
            <a:endParaRPr lang="nl-NL" sz="2400" dirty="0"/>
          </a:p>
          <a:p>
            <a:r>
              <a:rPr lang="nl-NL" sz="2400" dirty="0"/>
              <a:t>Pak een microscoop en plaats het preparaat van een groeipunt</a:t>
            </a:r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 </a:t>
            </a:r>
          </a:p>
          <a:p>
            <a:r>
              <a:rPr lang="nl-NL" sz="2400" dirty="0"/>
              <a:t>	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423527F-A33A-AA89-CF78-C695184E0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239" y="3286663"/>
            <a:ext cx="3329636" cy="3014197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83078251-6791-2DCB-B11B-EC457DD8C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841" y="3306701"/>
            <a:ext cx="3294151" cy="299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970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804602CE-1366-4CD5-A24B-D9A1F80D14D0}"/>
              </a:ext>
            </a:extLst>
          </p:cNvPr>
          <p:cNvSpPr txBox="1"/>
          <p:nvPr/>
        </p:nvSpPr>
        <p:spPr>
          <a:xfrm>
            <a:off x="581891" y="471055"/>
            <a:ext cx="9282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chemeClr val="accent5">
                    <a:lumMod val="75000"/>
                  </a:schemeClr>
                </a:solidFill>
              </a:rPr>
              <a:t>VERDIEPING PLANTKUNDE</a:t>
            </a:r>
            <a:endParaRPr lang="nl-N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2AC4B9C-9E90-4736-B8FD-44800C79CB11}"/>
              </a:ext>
            </a:extLst>
          </p:cNvPr>
          <p:cNvSpPr txBox="1"/>
          <p:nvPr/>
        </p:nvSpPr>
        <p:spPr>
          <a:xfrm>
            <a:off x="678873" y="1233055"/>
            <a:ext cx="1080429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Blok 1 Les 3                     Practicum Biologie</a:t>
            </a:r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Maak de tekening volgens </a:t>
            </a:r>
          </a:p>
          <a:p>
            <a:r>
              <a:rPr lang="nl-NL" sz="2400" dirty="0"/>
              <a:t>de instructie</a:t>
            </a:r>
          </a:p>
          <a:p>
            <a:endParaRPr lang="nl-NL" sz="2400" dirty="0"/>
          </a:p>
          <a:p>
            <a:r>
              <a:rPr lang="nl-NL" sz="2400" dirty="0"/>
              <a:t> </a:t>
            </a:r>
          </a:p>
          <a:p>
            <a:r>
              <a:rPr lang="nl-NL" sz="2400" dirty="0"/>
              <a:t>	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6A773EC-CCD1-2138-1E70-3B05F8040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976" y="1671068"/>
            <a:ext cx="4772833" cy="490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85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804602CE-1366-4CD5-A24B-D9A1F80D14D0}"/>
              </a:ext>
            </a:extLst>
          </p:cNvPr>
          <p:cNvSpPr txBox="1"/>
          <p:nvPr/>
        </p:nvSpPr>
        <p:spPr>
          <a:xfrm>
            <a:off x="581891" y="471055"/>
            <a:ext cx="9282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chemeClr val="accent5">
                    <a:lumMod val="75000"/>
                  </a:schemeClr>
                </a:solidFill>
              </a:rPr>
              <a:t>VERDIEPING PLANTKUNDE</a:t>
            </a:r>
            <a:endParaRPr lang="nl-N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2AC4B9C-9E90-4736-B8FD-44800C79CB11}"/>
              </a:ext>
            </a:extLst>
          </p:cNvPr>
          <p:cNvSpPr txBox="1"/>
          <p:nvPr/>
        </p:nvSpPr>
        <p:spPr>
          <a:xfrm>
            <a:off x="678873" y="1233055"/>
            <a:ext cx="108042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Blok 1 Les 3                     Practicum Biologie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 </a:t>
            </a:r>
          </a:p>
          <a:p>
            <a:r>
              <a:rPr lang="nl-NL" sz="2400" dirty="0"/>
              <a:t>	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A7C7F2A-78CE-203F-6F78-E96DAB8B2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497" y="2539323"/>
            <a:ext cx="4715533" cy="367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69228"/>
      </p:ext>
    </p:extLst>
  </p:cSld>
  <p:clrMapOvr>
    <a:masterClrMapping/>
  </p:clrMapOvr>
</p:sld>
</file>

<file path=ppt/theme/theme1.xml><?xml version="1.0" encoding="utf-8"?>
<a:theme xmlns:a="http://schemas.openxmlformats.org/drawingml/2006/main" name="Achtergroen PP van zone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htergroen PP van zone" id="{675F9B1A-8E97-4866-B654-6E773CF2DE0C}" vid="{D9F01F32-646D-4132-95FB-6653F27EA7E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16" ma:contentTypeDescription="Een nieuw document maken." ma:contentTypeScope="" ma:versionID="7fe18b1a06a904c6259f887bdd1a3996">
  <xsd:schema xmlns:xsd="http://www.w3.org/2001/XMLSchema" xmlns:xs="http://www.w3.org/2001/XMLSchema" xmlns:p="http://schemas.microsoft.com/office/2006/metadata/properties" xmlns:ns2="2cb1c85b-b197-48cd-8bb1-fe9e9ee0096b" xmlns:ns3="414a8a67-acf6-4b09-bb49-f84330b442d7" xmlns:ns4="5ad07612-1080-49cf-8fb2-28e7c3022d9a" targetNamespace="http://schemas.microsoft.com/office/2006/metadata/properties" ma:root="true" ma:fieldsID="0898b0b63e522cea48b096f21a662b8a" ns2:_="" ns3:_="" ns4:_="">
    <xsd:import namespace="2cb1c85b-b197-48cd-8bb1-fe9e9ee0096b"/>
    <xsd:import namespace="414a8a67-acf6-4b09-bb49-f84330b442d7"/>
    <xsd:import namespace="5ad07612-1080-49cf-8fb2-28e7c3022d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ec6a8442-1569-46a6-a14f-f23e9ec9d8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a8a67-acf6-4b09-bb49-f84330b442d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48ea8ce-d6d7-4c67-93d5-dcdb41321123}" ma:internalName="TaxCatchAll" ma:showField="CatchAllData" ma:web="5ad07612-1080-49cf-8fb2-28e7c3022d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07612-1080-49cf-8fb2-28e7c3022d9a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b1c85b-b197-48cd-8bb1-fe9e9ee0096b">
      <Terms xmlns="http://schemas.microsoft.com/office/infopath/2007/PartnerControls"/>
    </lcf76f155ced4ddcb4097134ff3c332f>
    <TaxCatchAll xmlns="414a8a67-acf6-4b09-bb49-f84330b442d7" xsi:nil="true"/>
  </documentManagement>
</p:properties>
</file>

<file path=customXml/itemProps1.xml><?xml version="1.0" encoding="utf-8"?>
<ds:datastoreItem xmlns:ds="http://schemas.openxmlformats.org/officeDocument/2006/customXml" ds:itemID="{B65929FC-507C-4225-ADC4-799D2B4F0F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1A9F8F-75CA-48F1-9945-4EF177753828}"/>
</file>

<file path=customXml/itemProps3.xml><?xml version="1.0" encoding="utf-8"?>
<ds:datastoreItem xmlns:ds="http://schemas.openxmlformats.org/officeDocument/2006/customXml" ds:itemID="{9595E054-A4D1-494E-8569-2006FB09F6F4}">
  <ds:schemaRefs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82ac19c3-1cff-4f70-a585-2de21a3866ce"/>
    <ds:schemaRef ds:uri="http://schemas.microsoft.com/office/infopath/2007/PartnerControls"/>
    <ds:schemaRef ds:uri="http://www.w3.org/XML/1998/namespace"/>
    <ds:schemaRef ds:uri="915d7cad-3e71-4cea-95bb-ac32222adf0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Achtergroen PP van zone</Template>
  <TotalTime>372</TotalTime>
  <Words>206</Words>
  <Application>Microsoft Office PowerPoint</Application>
  <PresentationFormat>Breedbeeld</PresentationFormat>
  <Paragraphs>81</Paragraphs>
  <Slides>8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0" baseType="lpstr">
      <vt:lpstr>Arial</vt:lpstr>
      <vt:lpstr>Achtergroen PP van zone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Bertus Boer</dc:creator>
  <cp:lastModifiedBy>Ben Nienhuis</cp:lastModifiedBy>
  <cp:revision>19</cp:revision>
  <dcterms:created xsi:type="dcterms:W3CDTF">2021-01-11T10:50:43Z</dcterms:created>
  <dcterms:modified xsi:type="dcterms:W3CDTF">2024-09-30T08:13:10Z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</Properties>
</file>